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6" r:id="rId11"/>
    <p:sldId id="263" r:id="rId12"/>
    <p:sldId id="264" r:id="rId13"/>
    <p:sldId id="265" r:id="rId1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Medium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C2BF91-9244-43ED-8CE7-7B167B3DBA18}">
  <a:tblStyle styleId="{A7C2BF91-9244-43ED-8CE7-7B167B3DBA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433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onissimus/OtusPostgresql2024/tree/main/FinalProjec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37975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4" y="553500"/>
            <a:ext cx="6577275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ru-RU" sz="2400" b="0" dirty="0">
                <a:solidFill>
                  <a:srgbClr val="E1E4E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Настройка облачной инфраструктуры в рамках миграци</a:t>
            </a:r>
            <a:r>
              <a:rPr lang="ru-RU" sz="2400" dirty="0">
                <a:solidFill>
                  <a:srgbClr val="E1E4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</a:t>
            </a:r>
            <a:r>
              <a:rPr lang="ru-RU" sz="2400" b="0" dirty="0">
                <a:solidFill>
                  <a:srgbClr val="E1E4E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БД </a:t>
            </a:r>
            <a:r>
              <a:rPr lang="ru-RU" sz="2400" b="0" dirty="0" err="1">
                <a:solidFill>
                  <a:srgbClr val="E1E4E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web</a:t>
            </a:r>
            <a:r>
              <a:rPr lang="ru-RU" sz="2400" b="0" dirty="0">
                <a:solidFill>
                  <a:srgbClr val="E1E4E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приложения с MS SQL Server на </a:t>
            </a:r>
            <a:r>
              <a:rPr lang="ru-RU" sz="2400" b="0" dirty="0" err="1">
                <a:solidFill>
                  <a:srgbClr val="E1E4E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PostgreSQL</a:t>
            </a:r>
            <a:r>
              <a:rPr lang="en-US" sz="2400" b="0" dirty="0">
                <a:solidFill>
                  <a:srgbClr val="E1E4E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ru-RU" sz="2400" b="0" dirty="0">
              <a:solidFill>
                <a:srgbClr val="E1E4E8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621678" y="529353"/>
            <a:ext cx="638872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PostgreSQL</a:t>
            </a:r>
            <a:r>
              <a:rPr lang="ru-RU" sz="16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для администраторов баз данных и разработчиков</a:t>
            </a:r>
            <a:endParaRPr sz="16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1737" y="3183356"/>
            <a:ext cx="1209300" cy="1754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1214696" y="684579"/>
            <a:ext cx="669384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851390" y="2323341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5571690" y="2323341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1359692" y="2107791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5079994" y="2107791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 dirty="0"/>
              <a:t>Тема: </a:t>
            </a:r>
            <a:r>
              <a:rPr lang="ru-RU" sz="2000" dirty="0"/>
              <a:t>Настройка облачной инфраструктуры </a:t>
            </a:r>
            <a:r>
              <a:rPr lang="en-US" sz="2000" dirty="0"/>
              <a:t>PostgreSQL </a:t>
            </a:r>
            <a:r>
              <a:rPr lang="ru-RU" sz="2000" dirty="0"/>
              <a:t>с использованием </a:t>
            </a:r>
            <a:r>
              <a:rPr lang="en-US" sz="2000" dirty="0"/>
              <a:t>Ansible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377929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Кириллов Антон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377929" y="3122226"/>
            <a:ext cx="5337300" cy="11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АО «КЭПТ»</a:t>
            </a:r>
            <a:endParaRPr lang="ru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Техническая поддержка веб приложений и БД</a:t>
            </a:r>
            <a:endParaRPr lang="en-US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Настройка инфраструктуры</a:t>
            </a:r>
            <a:endParaRPr lang="ru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DevOps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CI/CD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9BF068-A95F-4CA4-8F4D-C363D134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01" y="2337048"/>
            <a:ext cx="2475187" cy="24751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1695027656"/>
              </p:ext>
            </p:extLst>
          </p:nvPr>
        </p:nvGraphicFramePr>
        <p:xfrm>
          <a:off x="891540" y="1979325"/>
          <a:ext cx="7239000" cy="2133450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Подготовить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ansible playbooks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всех этапов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деплоя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Деплой и настройка основного кластера (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VM1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Деплой и настройка реплики (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VM2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Настройка мониторинга 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Prometheus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 (Docker)</a:t>
                      </a: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Настройка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бэкапирования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средствами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linux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612250" y="1013453"/>
            <a:ext cx="797125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Разработать и настроить процесс деплоя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“production ready”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инфраструктуры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PostgreSQL 17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 использованием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Ansible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2471191251"/>
              </p:ext>
            </p:extLst>
          </p:nvPr>
        </p:nvGraphicFramePr>
        <p:xfrm>
          <a:off x="952500" y="1897775"/>
          <a:ext cx="7239000" cy="2219810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Ansible (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система автоматизации процессов деплоя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Prometheus, Grafana (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Сбор и визуализация метрик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Systemd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подсистема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linux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организации работы сервисов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(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система контейнеризации приложений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DeepSeek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(AI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чат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Рисунок 2" descr="Контур ангельского лица со сплошной заливкой">
            <a:extLst>
              <a:ext uri="{FF2B5EF4-FFF2-40B4-BE49-F238E27FC236}">
                <a16:creationId xmlns:a16="http://schemas.microsoft.com/office/drawing/2014/main" id="{5DBEBD91-E362-4843-B831-71F758051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0853" y="3690865"/>
            <a:ext cx="426720" cy="4267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1F9C82-7357-4889-A3CF-C137EE2C8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112" y="1056714"/>
            <a:ext cx="5751090" cy="26601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Ссылки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3604166717"/>
              </p:ext>
            </p:extLst>
          </p:nvPr>
        </p:nvGraphicFramePr>
        <p:xfrm>
          <a:off x="437727" y="1053105"/>
          <a:ext cx="7239000" cy="443962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Github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 репозиторий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проекта</a:t>
                      </a:r>
                      <a:endParaRPr lang="ru-RU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35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2141026723"/>
              </p:ext>
            </p:extLst>
          </p:nvPr>
        </p:nvGraphicFramePr>
        <p:xfrm>
          <a:off x="437727" y="1053105"/>
          <a:ext cx="7239000" cy="2663772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Цель проекта достигнута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Всё легко кроме настройки репликации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занял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~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 часов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Полезность - 10. Все темы применимы в основной работе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Планирую развивать в сторону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 Availability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Patroni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т.п.)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65365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Углублять знания в области написания функций и процедур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4885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269</Words>
  <Application>Microsoft Office PowerPoint</Application>
  <PresentationFormat>Экран (16:9)</PresentationFormat>
  <Paragraphs>64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Roboto</vt:lpstr>
      <vt:lpstr>Roboto Medium</vt:lpstr>
      <vt:lpstr>Courier New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Настройка облачной инфраструктуры PostgreSQL с использованием Ansible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Ссылки 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</dc:creator>
  <cp:lastModifiedBy>Антон Кириллов</cp:lastModifiedBy>
  <cp:revision>10</cp:revision>
  <dcterms:modified xsi:type="dcterms:W3CDTF">2025-02-09T18:32:04Z</dcterms:modified>
</cp:coreProperties>
</file>